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19A04-098E-453F-82F5-A217ADFDF05E}" v="132" dt="2022-11-21T21:45:08.630"/>
    <p1510:client id="{096FF14F-5575-4001-B064-422AFAF9FCB6}" v="30" vWet="33" dt="2022-11-21T19:53:36.853"/>
    <p1510:client id="{81BE3224-5195-40D9-94BC-20085335C884}" v="3" dt="2022-11-21T09:09:36.208"/>
    <p1510:client id="{E65E969E-A971-4A44-BBCB-4B8BFDCF006A}" v="50" dt="2022-11-21T22:24:06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FED0E-FB20-4050-98C7-2724A7FB2AB6}" type="datetimeFigureOut">
              <a:t>21.11.2022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5CE1A-C73D-4D0F-BC8B-A2B5CC22B16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50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E1A-C73D-4D0F-BC8B-A2B5CC22B16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25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E1A-C73D-4D0F-BC8B-A2B5CC22B161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74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E1A-C73D-4D0F-BC8B-A2B5CC22B161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8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E1A-C73D-4D0F-BC8B-A2B5CC22B16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04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5CE1A-C73D-4D0F-BC8B-A2B5CC22B161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21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53F70A77-A3C0-48A0-B7F1-13EF6704BCFD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94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426A-ABA7-4F30-911B-E7B28B3D48B7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8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F0FD-0E02-4445-A056-168DFB69FAF2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7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E996C2-22A5-4BBF-8250-96B46C47F629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4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6343-C2F6-48A3-88CA-E5E6DEADA091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4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AA3E0E80-BC6A-4E98-AE2F-3033173EB46A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839463A-414C-4476-BE5F-F6E9DF0E5831}" type="datetime1">
              <a:rPr lang="de-DE" smtClean="0"/>
              <a:t>21.11.2022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1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25D3-8CE7-4093-A0A0-CCA93492962D}" type="datetime1">
              <a:rPr lang="de-DE" smtClean="0"/>
              <a:t>21.11.2022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8CDA-24E3-484C-9466-7E681E99E9C2}" type="datetime1">
              <a:rPr lang="de-DE" smtClean="0"/>
              <a:t>21.11.2022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7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E5C1B2C4-66CD-43EC-A6F7-4920221B0BC8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8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D75B3A0D-2C7D-489B-A53C-C054B871A246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70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7B31-90DB-489D-993B-987C23A09341}" type="datetime1">
              <a:rPr lang="de-DE" smtClean="0"/>
              <a:t>21.11.2022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Brandenburger, Braun, Schuler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4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reieckiger abstrakter Hintergrund">
            <a:extLst>
              <a:ext uri="{FF2B5EF4-FFF2-40B4-BE49-F238E27FC236}">
                <a16:creationId xmlns:a16="http://schemas.microsoft.com/office/drawing/2014/main" id="{E8822920-B767-8887-EE37-66BE9C5EE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12683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36" name="Rectangle 2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DE" sz="4800"/>
              <a:t>Flight School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/>
              <a:t>Computergrafik</a:t>
            </a:r>
          </a:p>
          <a:p>
            <a:r>
              <a:rPr lang="de-DE" sz="2000"/>
              <a:t>Johannes Brandenburger, Lukas Braun, Henry Schuler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01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5" descr="Ein Bild, das Boden, drinnen, Gebäude, Holz enthält.&#10;&#10;Beschreibung automatisch generiert.">
            <a:extLst>
              <a:ext uri="{FF2B5EF4-FFF2-40B4-BE49-F238E27FC236}">
                <a16:creationId xmlns:a16="http://schemas.microsoft.com/office/drawing/2014/main" id="{A5C8B8C5-D49B-4988-ED6C-320BB452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D6542-4D03-C211-6A32-28F148FE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874A4C-4FC8-850D-D098-9C66A4FF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4D5-2A5B-498F-997E-5EA9BDC9CC49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99D4E4-5A90-A4E9-4191-FCFABF13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6C9B2DF-14ED-9BC1-E306-7138C2CF8D56}"/>
              </a:ext>
            </a:extLst>
          </p:cNvPr>
          <p:cNvSpPr txBox="1">
            <a:spLocks/>
          </p:cNvSpPr>
          <p:nvPr/>
        </p:nvSpPr>
        <p:spPr>
          <a:xfrm>
            <a:off x="401731" y="5241049"/>
            <a:ext cx="11385728" cy="8918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000000"/>
                </a:solidFill>
              </a:rPr>
              <a:t>flight-</a:t>
            </a:r>
            <a:r>
              <a:rPr lang="en-US" sz="2400" err="1">
                <a:solidFill>
                  <a:srgbClr val="000000"/>
                </a:solidFill>
              </a:rPr>
              <a:t>school.brandenburger.dev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2F21011-77CE-C980-BFEA-3808CCD7F3A7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1047556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err="1">
                <a:ea typeface="+mj-lt"/>
                <a:cs typeface="+mj-lt"/>
              </a:rPr>
              <a:t>Vielen</a:t>
            </a:r>
            <a:r>
              <a:rPr lang="en-US" sz="4400">
                <a:ea typeface="+mj-lt"/>
                <a:cs typeface="+mj-lt"/>
              </a:rPr>
              <a:t> Dank für </a:t>
            </a:r>
            <a:r>
              <a:rPr lang="en-US" sz="4400" err="1">
                <a:ea typeface="+mj-lt"/>
                <a:cs typeface="+mj-lt"/>
              </a:rPr>
              <a:t>Ihre</a:t>
            </a:r>
            <a:r>
              <a:rPr lang="en-US" sz="4400">
                <a:ea typeface="+mj-lt"/>
                <a:cs typeface="+mj-lt"/>
              </a:rPr>
              <a:t> </a:t>
            </a:r>
            <a:r>
              <a:rPr lang="en-US" sz="4400" err="1">
                <a:ea typeface="+mj-lt"/>
                <a:cs typeface="+mj-lt"/>
              </a:rPr>
              <a:t>Aufmerksamkeit</a:t>
            </a:r>
            <a:endParaRPr lang="en-US" sz="4400" b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599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51C774-9759-9E28-BC97-B78EE31F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4076D-3B02-6337-9035-9E7DD71F2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de-DE" sz="2200"/>
              <a:t>Projektidee und Designkonzept</a:t>
            </a:r>
          </a:p>
          <a:p>
            <a:pPr marL="457200" indent="-457200">
              <a:buAutoNum type="arabicPeriod"/>
            </a:pPr>
            <a:r>
              <a:rPr lang="de-DE" sz="2200"/>
              <a:t>Features</a:t>
            </a:r>
          </a:p>
          <a:p>
            <a:pPr marL="457200" indent="-457200">
              <a:buAutoNum type="arabicPeriod"/>
            </a:pPr>
            <a:r>
              <a:rPr lang="de-DE" sz="2200"/>
              <a:t>Architektur</a:t>
            </a:r>
          </a:p>
          <a:p>
            <a:pPr marL="457200" indent="-457200">
              <a:buAutoNum type="arabicPeriod"/>
            </a:pPr>
            <a:r>
              <a:rPr lang="de-DE" sz="2200"/>
              <a:t>Technische Umsetzung</a:t>
            </a:r>
          </a:p>
          <a:p>
            <a:pPr marL="914400" lvl="1" indent="-457200">
              <a:buAutoNum type="arabicPeriod"/>
            </a:pPr>
            <a:r>
              <a:rPr lang="de-DE" sz="1800"/>
              <a:t>Laufsteuerung mit Kollisionsdetektion</a:t>
            </a:r>
          </a:p>
          <a:p>
            <a:pPr marL="914400" lvl="1" indent="-457200">
              <a:buAutoNum type="arabicPeriod"/>
            </a:pPr>
            <a:r>
              <a:rPr lang="de-DE" sz="1800">
                <a:ea typeface="+mn-lt"/>
                <a:cs typeface="+mn-lt"/>
              </a:rPr>
              <a:t>Schattenwurf</a:t>
            </a:r>
            <a:endParaRPr lang="de-DE" sz="1800"/>
          </a:p>
          <a:p>
            <a:pPr marL="914400" lvl="1" indent="-457200">
              <a:buAutoNum type="arabicPeriod"/>
            </a:pPr>
            <a:r>
              <a:rPr lang="de-DE" sz="1800"/>
              <a:t>Flugzeugsteuerung</a:t>
            </a:r>
          </a:p>
          <a:p>
            <a:pPr marL="457200" indent="-457200">
              <a:buAutoNum type="arabicPeriod"/>
            </a:pPr>
            <a:r>
              <a:rPr lang="de-DE" sz="2200"/>
              <a:t>Demonstration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DE730A-3234-34C5-CC92-BA2EDF48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2C3E04-03B7-D7DA-272C-644F62FB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0E62-92A2-45B3-AFE6-E9BB54841E42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294850-FED5-DD13-978B-E84E111F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214462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FC2706-F42E-9F6A-8837-353482FB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1. Projektidee und Designkonzept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C1C21B-B81B-E8BB-8605-58058DD38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5466080" cy="37218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/>
              <a:t>Flugschule inklusive Flugsimulator</a:t>
            </a:r>
          </a:p>
          <a:p>
            <a:r>
              <a:rPr lang="de-DE" sz="2200"/>
              <a:t>Aufbau analog zu einem Klassenzimmer</a:t>
            </a:r>
          </a:p>
          <a:p>
            <a:pPr marL="514350" lvl="1" indent="-285750"/>
            <a:r>
              <a:rPr lang="de-DE" sz="1800"/>
              <a:t>Tafel, Tische, Stühle, Schränke</a:t>
            </a:r>
          </a:p>
          <a:p>
            <a:pPr marL="57150"/>
            <a:r>
              <a:rPr lang="de-DE" sz="2200"/>
              <a:t>Konzeptzeichnung in Visio</a:t>
            </a:r>
          </a:p>
          <a:p>
            <a:pPr marL="57150"/>
            <a:r>
              <a:rPr lang="de-DE" sz="2200"/>
              <a:t>Modellierung der Objekte in Blender</a:t>
            </a:r>
          </a:p>
          <a:p>
            <a:pPr marL="57150"/>
            <a:r>
              <a:rPr lang="de-DE" sz="2200"/>
              <a:t>Anordnung der Objekte in three.js anhand der Konzeptzeichnung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CD80AC-5F9B-FAD9-B41E-B067264A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8514ACDF-1AEB-EA94-43E3-6050F985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062526"/>
            <a:ext cx="4856480" cy="4155348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B8FC0B61-8A2C-6B65-FA48-34E581E1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061670"/>
            <a:ext cx="4856480" cy="42993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787EFA02-9987-C34E-6019-964E366E4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360" y="3132120"/>
            <a:ext cx="4795520" cy="1924720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DE9511F0-B063-74E0-7D0F-A1C9C83A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2060907"/>
            <a:ext cx="4988560" cy="4087467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83FFF2BA-5CB0-D2A8-84E8-3CE3A8D6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BCDFF-C3F9-42A5-9535-FDC4551D043D}" type="datetime1">
              <a:rPr lang="de-DE" smtClean="0"/>
              <a:t>21.11.2022</a:t>
            </a:fld>
            <a:endParaRPr lang="en-US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E14A7EA-1BEE-04D9-27EF-6093C9C5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pic>
        <p:nvPicPr>
          <p:cNvPr id="16" name="Grafik 16" descr="Ein Bild, das Text, Natur enthält.&#10;&#10;Beschreibung automatisch generiert.">
            <a:extLst>
              <a:ext uri="{FF2B5EF4-FFF2-40B4-BE49-F238E27FC236}">
                <a16:creationId xmlns:a16="http://schemas.microsoft.com/office/drawing/2014/main" id="{36A36CD7-27F4-9EE6-3FB0-D0E9EE7F46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41" t="603" r="21633" b="636"/>
          <a:stretch/>
        </p:blipFill>
        <p:spPr>
          <a:xfrm>
            <a:off x="6318932" y="2086523"/>
            <a:ext cx="5022917" cy="4116209"/>
          </a:xfrm>
          <a:prstGeom prst="rect">
            <a:avLst/>
          </a:prstGeom>
        </p:spPr>
      </p:pic>
      <p:pic>
        <p:nvPicPr>
          <p:cNvPr id="17" name="Grafik 17" descr="Ein Bild, das Boden, drinnen, Gebäude, Holz enthält.&#10;&#10;Beschreibung automatisch generiert.">
            <a:extLst>
              <a:ext uri="{FF2B5EF4-FFF2-40B4-BE49-F238E27FC236}">
                <a16:creationId xmlns:a16="http://schemas.microsoft.com/office/drawing/2014/main" id="{15CC44C7-3BF5-744C-870B-F341AF7291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97" t="83" r="30508" b="285"/>
          <a:stretch/>
        </p:blipFill>
        <p:spPr>
          <a:xfrm>
            <a:off x="6318932" y="2087452"/>
            <a:ext cx="5043062" cy="41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B622A3-3DB1-58D3-214A-8A25C9B7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2.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87E26-DAC5-F404-7D44-572F9742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sz="2200"/>
              <a:t>Landingpage </a:t>
            </a:r>
          </a:p>
          <a:p>
            <a:r>
              <a:rPr lang="de-DE" sz="2200"/>
              <a:t>Interaktion/Animation per Mausklick</a:t>
            </a:r>
          </a:p>
          <a:p>
            <a:r>
              <a:rPr lang="de-DE" sz="2200"/>
              <a:t>Realistische Beleuchtung und Schatten</a:t>
            </a:r>
          </a:p>
          <a:p>
            <a:r>
              <a:rPr lang="de-DE" sz="2200"/>
              <a:t>Laufsteuerung per WASD</a:t>
            </a:r>
          </a:p>
          <a:p>
            <a:r>
              <a:rPr lang="de-DE" sz="2200"/>
              <a:t>Kamera-/Flugzeugsteuerung per Maus</a:t>
            </a:r>
          </a:p>
          <a:p>
            <a:r>
              <a:rPr lang="de-DE" sz="2200"/>
              <a:t>Kollisionsdetektion</a:t>
            </a:r>
          </a:p>
          <a:p>
            <a:r>
              <a:rPr lang="de-DE" sz="2200"/>
              <a:t>Tastaturkürzel für Aktivierung/Deaktivierung von Features</a:t>
            </a:r>
          </a:p>
          <a:p>
            <a:r>
              <a:rPr lang="de-DE" sz="2200" err="1"/>
              <a:t>Informationsoverlay</a:t>
            </a:r>
            <a:r>
              <a:rPr lang="de-DE" sz="2200"/>
              <a:t> für verfügbare Funktionen</a:t>
            </a:r>
          </a:p>
          <a:p>
            <a:endParaRPr lang="de-DE" sz="22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8EB33-36AB-B00D-E8D0-F966F87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70BB5D-10A2-FEB3-799F-750C32C6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4EC1-00C9-4865-A668-C9C940E4E40E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FF8912-47B5-D17A-C3A9-35F7CB56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66894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E5C6F0EF-4A3B-6953-4452-69D296DFE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075" y="1052159"/>
            <a:ext cx="7061200" cy="48986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06D6E5-3568-E681-4894-43FBD5B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3. Architektur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8A49F61-57BF-F34B-1CB8-123E1A3A7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000" y="2483565"/>
            <a:ext cx="7874000" cy="29891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3643E-D796-23BA-A313-DF63F4A9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550672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 err="1"/>
              <a:t>Two</a:t>
            </a:r>
            <a:r>
              <a:rPr lang="de-DE" sz="2200"/>
              <a:t> </a:t>
            </a:r>
            <a:r>
              <a:rPr lang="de-DE" sz="2200" err="1"/>
              <a:t>page</a:t>
            </a:r>
            <a:r>
              <a:rPr lang="de-DE" sz="2200"/>
              <a:t> </a:t>
            </a:r>
            <a:r>
              <a:rPr lang="de-DE" sz="2200" err="1"/>
              <a:t>application</a:t>
            </a:r>
            <a:endParaRPr lang="de-DE" sz="2200"/>
          </a:p>
          <a:p>
            <a:pPr lvl="1"/>
            <a:r>
              <a:rPr lang="de-DE" sz="1800"/>
              <a:t>Flugschule (root)</a:t>
            </a:r>
          </a:p>
          <a:p>
            <a:pPr lvl="1"/>
            <a:r>
              <a:rPr lang="de-DE" sz="1800"/>
              <a:t>Flugsimulator (</a:t>
            </a:r>
            <a:r>
              <a:rPr lang="de-DE" sz="1800" err="1"/>
              <a:t>subsite</a:t>
            </a:r>
            <a:r>
              <a:rPr lang="de-DE" sz="1800"/>
              <a:t>)</a:t>
            </a:r>
          </a:p>
          <a:p>
            <a:r>
              <a:rPr lang="de-DE" sz="2200"/>
              <a:t>Funktionale Programmierung</a:t>
            </a:r>
          </a:p>
          <a:p>
            <a:pPr lvl="1">
              <a:buFont typeface="Avenir Next LT Pro" panose="020B0504020202020204" pitchFamily="34" charset="0"/>
              <a:buChar char="+"/>
            </a:pPr>
            <a:r>
              <a:rPr lang="de-DE" sz="1800"/>
              <a:t>Einfache Struktur</a:t>
            </a:r>
          </a:p>
          <a:p>
            <a:pPr lvl="1">
              <a:buFont typeface="Avenir Next LT Pro" panose="020B0504020202020204" pitchFamily="34" charset="0"/>
              <a:buChar char="+"/>
            </a:pPr>
            <a:r>
              <a:rPr lang="de-DE" sz="1800"/>
              <a:t>Keine Imports</a:t>
            </a:r>
          </a:p>
          <a:p>
            <a:pPr lvl="1">
              <a:buFont typeface="Avenir Next LT Pro" panose="020B0504020202020204" pitchFamily="34" charset="0"/>
              <a:buChar char="–"/>
            </a:pPr>
            <a:r>
              <a:rPr lang="de-DE" sz="1800"/>
              <a:t>Keine strikte Trennung verschiedener Komponenten</a:t>
            </a:r>
          </a:p>
          <a:p>
            <a:pPr lvl="1">
              <a:buFont typeface="Avenir Next LT Pro" panose="020B0504020202020204" pitchFamily="34" charset="0"/>
              <a:buChar char="–"/>
            </a:pPr>
            <a:r>
              <a:rPr lang="de-DE" sz="1800"/>
              <a:t>Viele globale Variablen und Funktionen</a:t>
            </a:r>
          </a:p>
          <a:p>
            <a:pPr marL="0" indent="0">
              <a:buNone/>
            </a:pPr>
            <a:endParaRPr lang="de-DE" sz="22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F83AA8-E534-DA95-8881-AD0BFC3C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913DA8E-6D8B-420F-3A8C-53B63764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040" y="2482461"/>
            <a:ext cx="3474720" cy="3437398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A9C9DC8-2F93-7289-7F77-06C7C6F0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8991-E532-4CBB-8142-870B3CB9006B}" type="datetime1">
              <a:rPr lang="de-DE" smtClean="0"/>
              <a:t>21.11.2022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6BD553D-6954-2E68-11DD-AB7C4C6A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2398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7385A4-5B60-11E4-409E-82CB8D5E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4. Technische Umsetzung</a:t>
            </a:r>
            <a:br>
              <a:rPr lang="de-DE"/>
            </a:br>
            <a:r>
              <a:rPr lang="de-DE"/>
              <a:t>4.1. Laufsteuerung mit Kollisionsdetektion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84BFA-3FF1-B412-4F03-623B9A21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de-DE" sz="2200"/>
              <a:t>Kamera sitzt auf "Spieler"-Objekt</a:t>
            </a:r>
          </a:p>
          <a:p>
            <a:pPr marL="457200" indent="-457200"/>
            <a:r>
              <a:rPr lang="de-DE" sz="2200"/>
              <a:t>Bewegung nach Kamerarichtung</a:t>
            </a:r>
          </a:p>
          <a:p>
            <a:pPr marL="457200" indent="-457200"/>
            <a:r>
              <a:rPr lang="de-DE" sz="2200"/>
              <a:t>"Spieler"-Objekt wird vor Kamera bewegt</a:t>
            </a:r>
          </a:p>
          <a:p>
            <a:pPr marL="914400" lvl="1" indent="-457200"/>
            <a:r>
              <a:rPr lang="de-DE" sz="1800"/>
              <a:t>Prüfung auf Kollision mit Objekten</a:t>
            </a:r>
          </a:p>
          <a:p>
            <a:pPr marL="914400" lvl="1" indent="-457200"/>
            <a:r>
              <a:rPr lang="de-DE" sz="1800" err="1"/>
              <a:t>BoundingBox.intersects</a:t>
            </a:r>
            <a:r>
              <a:rPr lang="de-DE" sz="1800"/>
              <a:t>()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AAF5DF-A5E2-DB37-6808-BF469486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D087D0-686F-5F13-7B0F-89F801AB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237C-79C5-45C1-B1FA-DA19A9E6D590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EA04B1-AA22-5945-9BDD-08FCFF49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49841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018B79-F0B1-3694-493A-D37C3FD7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4. Technische Umsetzung</a:t>
            </a:r>
            <a:br>
              <a:rPr lang="de-DE"/>
            </a:br>
            <a:r>
              <a:rPr lang="de-DE"/>
              <a:t>4.2 Schattenwurf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15EBF-B6BF-245D-B50C-97BA0F128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/>
              <a:t>Aufteilen der Objekt-</a:t>
            </a:r>
            <a:r>
              <a:rPr lang="de-DE" sz="2200" err="1"/>
              <a:t>Meshes</a:t>
            </a:r>
            <a:endParaRPr lang="de-DE" sz="2200"/>
          </a:p>
          <a:p>
            <a:pPr lvl="1"/>
            <a:r>
              <a:rPr lang="de-DE" sz="1800"/>
              <a:t>Schattenwerfende Seite</a:t>
            </a:r>
          </a:p>
          <a:p>
            <a:pPr lvl="1"/>
            <a:r>
              <a:rPr lang="de-DE" sz="1800"/>
              <a:t>Schatten empfangende Seite</a:t>
            </a:r>
          </a:p>
          <a:p>
            <a:r>
              <a:rPr lang="de-DE" sz="2200"/>
              <a:t>Performance Optionen</a:t>
            </a:r>
          </a:p>
          <a:p>
            <a:pPr lvl="1"/>
            <a:r>
              <a:rPr lang="de-DE" sz="1800"/>
              <a:t>Deaktivieren der Schatten per Tastenkürzel</a:t>
            </a:r>
          </a:p>
          <a:p>
            <a:pPr marL="457200" lvl="1" indent="0">
              <a:buNone/>
            </a:pPr>
            <a:r>
              <a:rPr lang="de-DE" sz="1800"/>
              <a:t>=&gt; Lauffähigkeit auf schwachen Geräten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F83C9-5F13-5167-21E7-9B32E3F8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E4427B-743F-50E2-A195-BBE531F9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51C93-CA33-460D-9CB6-A56DDB2C8A64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DC60CD-C1BA-A0E8-EAD3-5EB562C2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  <p:pic>
        <p:nvPicPr>
          <p:cNvPr id="7" name="Grafik 7" descr="Ein Bild, das Boden, drinnen, aus Holz, Holz enthält.&#10;&#10;Beschreibung automatisch generiert.">
            <a:extLst>
              <a:ext uri="{FF2B5EF4-FFF2-40B4-BE49-F238E27FC236}">
                <a16:creationId xmlns:a16="http://schemas.microsoft.com/office/drawing/2014/main" id="{63092D5B-184D-026A-EB79-D531953AD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3" y="2473036"/>
            <a:ext cx="3588327" cy="3463636"/>
          </a:xfrm>
          <a:prstGeom prst="rect">
            <a:avLst/>
          </a:prstGeom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FD04E03E-3E55-AEB5-2332-040C2AEA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73" y="2473036"/>
            <a:ext cx="3588327" cy="34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D0E322-88C6-FA59-3DEA-494BD8A5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de-DE"/>
              <a:t>4. Technische Umsetzung</a:t>
            </a:r>
            <a:br>
              <a:rPr lang="de-DE"/>
            </a:br>
            <a:r>
              <a:rPr lang="de-DE"/>
              <a:t>4.3 Flugzeugsteuerung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6000B-5C0A-832B-03FB-F4A05F4C2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200"/>
              <a:t>Neigung des Flugzeugs nach Mausposition -&gt; Bewegungsrichtung</a:t>
            </a:r>
            <a:endParaRPr lang="de-DE"/>
          </a:p>
          <a:p>
            <a:r>
              <a:rPr lang="de-DE" sz="2200"/>
              <a:t>Kamera immer hinter dem Flugzeug</a:t>
            </a:r>
          </a:p>
          <a:p>
            <a:r>
              <a:rPr lang="de-DE" sz="2200"/>
              <a:t>Bewegungsrichtungsvektor</a:t>
            </a:r>
          </a:p>
          <a:p>
            <a:pPr lvl="1"/>
            <a:r>
              <a:rPr lang="de-DE" sz="1800"/>
              <a:t>Rotation horizontal und vertikal pro Frame</a:t>
            </a:r>
          </a:p>
          <a:p>
            <a:pPr lvl="1"/>
            <a:r>
              <a:rPr lang="de-DE" sz="1800"/>
              <a:t>Herausforderung: vertikale Rotation</a:t>
            </a:r>
          </a:p>
          <a:p>
            <a:pPr lvl="2"/>
            <a:r>
              <a:rPr lang="de-DE" sz="1400"/>
              <a:t>Drehachse berechnen (gleiche Seite)</a:t>
            </a:r>
          </a:p>
          <a:p>
            <a:pPr lvl="1"/>
            <a:r>
              <a:rPr lang="de-DE" sz="1800"/>
              <a:t>Herausforderung: Überschlag</a:t>
            </a:r>
          </a:p>
          <a:p>
            <a:pPr lvl="2"/>
            <a:r>
              <a:rPr lang="de-DE" sz="1400"/>
              <a:t>Kamera, Flugzeug und Steuerung invertieren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51EA8-6AAA-5696-26E5-0F07718B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6D96C8-B121-9A61-4287-F49903C9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2FB8C-D2A1-4857-B5EE-2A9A7744C3BA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D1E235-F892-EE07-13C8-D500AAF9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326662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5" descr="Ein Bild, das Boden, drinnen, Gebäude, Holz enthält.&#10;&#10;Beschreibung automatisch generiert.">
            <a:extLst>
              <a:ext uri="{FF2B5EF4-FFF2-40B4-BE49-F238E27FC236}">
                <a16:creationId xmlns:a16="http://schemas.microsoft.com/office/drawing/2014/main" id="{A5C8B8C5-D49B-4988-ED6C-320BB452D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2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F0C05E-D27A-9A2F-AA17-142BDA78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5. Demonstration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D6542-4D03-C211-6A32-28F148FE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874A4C-4FC8-850D-D098-9C66A4FF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B4D5-2A5B-498F-997E-5EA9BDC9CC49}" type="datetime1">
              <a:rPr lang="de-DE" smtClean="0"/>
              <a:t>21.11.2022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99D4E4-5A90-A4E9-4191-FCFABF13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Brandenburger, Braun, Schuler</a:t>
            </a:r>
          </a:p>
        </p:txBody>
      </p:sp>
    </p:spTree>
    <p:extLst>
      <p:ext uri="{BB962C8B-B14F-4D97-AF65-F5344CB8AC3E}">
        <p14:creationId xmlns:p14="http://schemas.microsoft.com/office/powerpoint/2010/main" val="19069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Breitbild</PresentationFormat>
  <Paragraphs>94</Paragraphs>
  <Slides>10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Flight School</vt:lpstr>
      <vt:lpstr>Agenda</vt:lpstr>
      <vt:lpstr>1. Projektidee und Designkonzept</vt:lpstr>
      <vt:lpstr>2. Features</vt:lpstr>
      <vt:lpstr>3. Architektur</vt:lpstr>
      <vt:lpstr>4. Technische Umsetzung 4.1. Laufsteuerung mit Kollisionsdetektion</vt:lpstr>
      <vt:lpstr>4. Technische Umsetzung 4.2 Schattenwurf</vt:lpstr>
      <vt:lpstr>4. Technische Umsetzung 4.3 Flugzeugsteuerung</vt:lpstr>
      <vt:lpstr>5. Demonstration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</dc:creator>
  <cp:lastModifiedBy>Braun Lukas</cp:lastModifiedBy>
  <cp:revision>1</cp:revision>
  <dcterms:created xsi:type="dcterms:W3CDTF">2022-11-20T09:17:54Z</dcterms:created>
  <dcterms:modified xsi:type="dcterms:W3CDTF">2022-11-21T22:24:06Z</dcterms:modified>
</cp:coreProperties>
</file>